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135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99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22" name="Subtítulo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48BFFD-8BEC-460C-8969-D37A7273FDCF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20" name="Espaço Reservado para Rodapé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1824E-A53B-471E-A0A7-CD739CCFF190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48BFFD-8BEC-460C-8969-D37A7273FDCF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1824E-A53B-471E-A0A7-CD739CCFF19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48BFFD-8BEC-460C-8969-D37A7273FDCF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1824E-A53B-471E-A0A7-CD739CCFF19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48BFFD-8BEC-460C-8969-D37A7273FDCF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1824E-A53B-471E-A0A7-CD739CCFF19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48BFFD-8BEC-460C-8969-D37A7273FDCF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1824E-A53B-471E-A0A7-CD739CCFF190}" type="slidenum">
              <a:rPr lang="pt-BR" smtClean="0"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48BFFD-8BEC-460C-8969-D37A7273FDCF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1824E-A53B-471E-A0A7-CD739CCFF19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48BFFD-8BEC-460C-8969-D37A7273FDCF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1824E-A53B-471E-A0A7-CD739CCFF19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48BFFD-8BEC-460C-8969-D37A7273FDCF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1824E-A53B-471E-A0A7-CD739CCFF19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48BFFD-8BEC-460C-8969-D37A7273FDCF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1824E-A53B-471E-A0A7-CD739CCFF190}" type="slidenum">
              <a:rPr lang="pt-BR" smtClean="0"/>
              <a:t>‹nº›</a:t>
            </a:fld>
            <a:endParaRPr lang="pt-BR"/>
          </a:p>
        </p:txBody>
      </p:sp>
      <p:sp>
        <p:nvSpPr>
          <p:cNvPr id="6" name="Retângulo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48BFFD-8BEC-460C-8969-D37A7273FDCF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1824E-A53B-471E-A0A7-CD739CCFF190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C48BFFD-8BEC-460C-8969-D37A7273FDCF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61824E-A53B-471E-A0A7-CD739CCFF190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9" name="Fluxograma: Processo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xograma: Processo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B13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zz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sca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ço Reservado para Título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Texto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24" name="Espaço Reservado para Dat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C48BFFD-8BEC-460C-8969-D37A7273FDCF}" type="datetimeFigureOut">
              <a:rPr lang="pt-BR" smtClean="0"/>
              <a:t>31/08/2015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pt-BR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061824E-A53B-471E-A0A7-CD739CCFF190}" type="slidenum">
              <a:rPr lang="pt-BR" smtClean="0"/>
              <a:t>‹nº›</a:t>
            </a:fld>
            <a:endParaRPr lang="pt-BR"/>
          </a:p>
        </p:txBody>
      </p:sp>
      <p:sp>
        <p:nvSpPr>
          <p:cNvPr id="15" name="Retângulo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642926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pt-BR" sz="32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E.E.</a:t>
            </a:r>
            <a:r>
              <a:rPr lang="pt-B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Antônio Nogueira da Fonseca</a:t>
            </a:r>
            <a:endParaRPr lang="pt-BR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pt-BR" sz="3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pt-BR" sz="3000" b="1" dirty="0" smtClean="0">
                <a:latin typeface="Arial" pitchFamily="34" charset="0"/>
                <a:cs typeface="Arial" pitchFamily="34" charset="0"/>
              </a:rPr>
              <a:t>Tema 25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Avaliação com uso das </a:t>
            </a:r>
          </a:p>
          <a:p>
            <a:pPr algn="ctr">
              <a:buNone/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tecnologias educacionais </a:t>
            </a:r>
          </a:p>
          <a:p>
            <a:pPr algn="ctr">
              <a:buNone/>
            </a:pPr>
            <a:endParaRPr lang="pt-BR" sz="3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pt-BR" sz="3000" dirty="0" err="1" smtClean="0">
                <a:latin typeface="Arial" pitchFamily="34" charset="0"/>
                <a:cs typeface="Arial" pitchFamily="34" charset="0"/>
              </a:rPr>
              <a:t>Progetec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pt-BR" sz="3000" dirty="0" err="1" smtClean="0">
                <a:latin typeface="Arial" pitchFamily="34" charset="0"/>
                <a:cs typeface="Arial" pitchFamily="34" charset="0"/>
              </a:rPr>
              <a:t>Nayane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3000" dirty="0" err="1" smtClean="0">
                <a:latin typeface="Arial" pitchFamily="34" charset="0"/>
                <a:cs typeface="Arial" pitchFamily="34" charset="0"/>
              </a:rPr>
              <a:t>Mertens</a:t>
            </a:r>
            <a:endParaRPr lang="pt-BR" sz="3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pt-BR" sz="3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pt-BR" sz="3000" dirty="0" err="1" smtClean="0">
                <a:latin typeface="Arial" pitchFamily="34" charset="0"/>
                <a:cs typeface="Arial" pitchFamily="34" charset="0"/>
              </a:rPr>
              <a:t>Terenos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 - MS</a:t>
            </a:r>
            <a:endParaRPr lang="pt-BR" sz="3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4" name="Picture 2" descr="http://eeandf.wikispaces.com/file/view/Logo%20-%20Escola.JPG/451582596/Logo%20-%20Esco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5429264"/>
            <a:ext cx="1571636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32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Possibilidades </a:t>
            </a:r>
            <a:r>
              <a:rPr lang="pt-BR" sz="32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de avaliação com uso das TIC na sua escola.</a:t>
            </a:r>
            <a:endParaRPr lang="pt-BR" sz="3200" b="1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85852" y="1628796"/>
            <a:ext cx="7498080" cy="480060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Utilização dos grupos do </a:t>
            </a:r>
            <a:r>
              <a:rPr lang="pt-BR" sz="3000" dirty="0" err="1" smtClean="0">
                <a:latin typeface="Arial" pitchFamily="34" charset="0"/>
                <a:cs typeface="Arial" pitchFamily="34" charset="0"/>
              </a:rPr>
              <a:t>Facebook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 com determinada turma e assunto, tendo o Professor como mediador;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Pesquisa online 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na 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Sala de Tecnologia, seja ela em grupo ou individual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Apresentações de seminários, utilizando as ferramentas contidas no computador;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Programações para Rádio Escola (músicas, roteiro, edições e outros);</a:t>
            </a:r>
            <a:endParaRPr lang="pt-BR" sz="3000" dirty="0" smtClean="0">
              <a:latin typeface="Arial" pitchFamily="34" charset="0"/>
              <a:cs typeface="Arial" pitchFamily="34" charset="0"/>
            </a:endParaRPr>
          </a:p>
          <a:p>
            <a:endParaRPr lang="pt-BR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pt-BR" sz="32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Descrição de duas situações de avaliação que ocorreram ou ocorrem na sua escola com uso das TIC.</a:t>
            </a:r>
            <a:endParaRPr lang="pt-BR" sz="3200" b="1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14414" y="1700234"/>
            <a:ext cx="7719274" cy="4800600"/>
          </a:xfrm>
        </p:spPr>
        <p:txBody>
          <a:bodyPr>
            <a:normAutofit/>
          </a:bodyPr>
          <a:lstStyle/>
          <a:p>
            <a:pPr algn="just"/>
            <a:r>
              <a:rPr lang="pt-BR" sz="3000" dirty="0" smtClean="0">
                <a:latin typeface="Arial" pitchFamily="34" charset="0"/>
                <a:cs typeface="Arial" pitchFamily="34" charset="0"/>
              </a:rPr>
              <a:t>Turma do 5º ano participando do grupo do </a:t>
            </a:r>
            <a:r>
              <a:rPr lang="pt-BR" sz="3000" dirty="0" err="1" smtClean="0">
                <a:latin typeface="Arial" pitchFamily="34" charset="0"/>
                <a:cs typeface="Arial" pitchFamily="34" charset="0"/>
              </a:rPr>
              <a:t>Facebook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, utilizando os Laptops com a Professora regente;</a:t>
            </a:r>
          </a:p>
          <a:p>
            <a:pPr algn="just"/>
            <a:r>
              <a:rPr lang="pt-BR" sz="3000" dirty="0" smtClean="0">
                <a:latin typeface="Arial" pitchFamily="34" charset="0"/>
                <a:cs typeface="Arial" pitchFamily="34" charset="0"/>
              </a:rPr>
              <a:t>Recentemente a </a:t>
            </a:r>
            <a:r>
              <a:rPr lang="pt-BR" sz="3000" dirty="0" err="1" smtClean="0">
                <a:latin typeface="Arial" pitchFamily="34" charset="0"/>
                <a:cs typeface="Arial" pitchFamily="34" charset="0"/>
              </a:rPr>
              <a:t>Profª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 de Prod.Interativas utilizou a STE com os alunos do 8º ano para pesquisarem receitas e a estrutura; Posteriormente pediu aos alunos executarem a receita e filmar para serem compartilhadas em sala de aula para os demais.</a:t>
            </a:r>
            <a:endParaRPr lang="pt-BR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50005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pt-BR" sz="3200" b="1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Orientações (em tópicos) para serem repassadas aos professores regentes da sua escola a fim de melhorar a avaliação formativa com uso das TIC.</a:t>
            </a:r>
            <a:endParaRPr lang="pt-BR" sz="3200" b="1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85852" y="2557490"/>
            <a:ext cx="7498080" cy="4800600"/>
          </a:xfrm>
        </p:spPr>
        <p:txBody>
          <a:bodyPr>
            <a:normAutofit/>
          </a:bodyPr>
          <a:lstStyle/>
          <a:p>
            <a:pPr algn="just"/>
            <a:r>
              <a:rPr lang="pt-BR" sz="3000" dirty="0" smtClean="0">
                <a:latin typeface="Arial" pitchFamily="34" charset="0"/>
                <a:cs typeface="Arial" pitchFamily="34" charset="0"/>
              </a:rPr>
              <a:t>O professor primeiramente deve conhecer os recursos antes de levar para a sala de aula;</a:t>
            </a:r>
          </a:p>
          <a:p>
            <a:pPr algn="just"/>
            <a:r>
              <a:rPr lang="pt-BR" sz="3000" dirty="0" smtClean="0">
                <a:latin typeface="Arial" pitchFamily="34" charset="0"/>
                <a:cs typeface="Arial" pitchFamily="34" charset="0"/>
              </a:rPr>
              <a:t>Planejar com o uso das </a:t>
            </a:r>
            <a:r>
              <a:rPr lang="pt-BR" sz="3000" dirty="0" err="1" smtClean="0">
                <a:latin typeface="Arial" pitchFamily="34" charset="0"/>
                <a:cs typeface="Arial" pitchFamily="34" charset="0"/>
              </a:rPr>
              <a:t>TIC’s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, mas não para substituí-los e sim para aprimorar suas aulas para que sejam mais atrativas e com melhor entendimento;</a:t>
            </a:r>
          </a:p>
          <a:p>
            <a:pPr algn="just">
              <a:buNone/>
            </a:pPr>
            <a:endParaRPr lang="pt-BR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ício">
  <a:themeElements>
    <a:clrScheme name="Solstí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í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í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43</TotalTime>
  <Words>232</Words>
  <Application>Microsoft Office PowerPoint</Application>
  <PresentationFormat>Apresentação na tela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Solstício</vt:lpstr>
      <vt:lpstr>E.E.Antônio Nogueira da Fonseca</vt:lpstr>
      <vt:lpstr>Possibilidades de avaliação com uso das TIC na sua escola.</vt:lpstr>
      <vt:lpstr>Descrição de duas situações de avaliação que ocorreram ou ocorrem na sua escola com uso das TIC.</vt:lpstr>
      <vt:lpstr>Orientações (em tópicos) para serem repassadas aos professores regentes da sua escola a fim de melhorar a avaliação formativa com uso das TIC.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Anderson</dc:creator>
  <cp:lastModifiedBy>Anderson</cp:lastModifiedBy>
  <cp:revision>5</cp:revision>
  <dcterms:created xsi:type="dcterms:W3CDTF">2015-08-31T15:16:56Z</dcterms:created>
  <dcterms:modified xsi:type="dcterms:W3CDTF">2015-08-31T16:00:21Z</dcterms:modified>
</cp:coreProperties>
</file>